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y="6858000" cx="12192000"/>
  <p:notesSz cx="6858000" cy="9144000"/>
  <p:embeddedFontLst>
    <p:embeddedFont>
      <p:font typeface="Play"/>
      <p:regular r:id="rId38"/>
      <p:bold r:id="rId39"/>
    </p:embeddedFont>
    <p:embeddedFont>
      <p:font typeface="Constantia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4" roundtripDataSignature="AMtx7mj0HxuwlGbRAC8W3VbDOCEJFwMZ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onstantia-regular.fntdata"/><Relationship Id="rId20" Type="http://schemas.openxmlformats.org/officeDocument/2006/relationships/slide" Target="slides/slide16.xml"/><Relationship Id="rId42" Type="http://schemas.openxmlformats.org/officeDocument/2006/relationships/font" Target="fonts/Constantia-italic.fntdata"/><Relationship Id="rId41" Type="http://schemas.openxmlformats.org/officeDocument/2006/relationships/font" Target="fonts/Constantia-bold.fntdata"/><Relationship Id="rId22" Type="http://schemas.openxmlformats.org/officeDocument/2006/relationships/slide" Target="slides/slide18.xml"/><Relationship Id="rId44" Type="http://customschemas.google.com/relationships/presentationmetadata" Target="metadata"/><Relationship Id="rId21" Type="http://schemas.openxmlformats.org/officeDocument/2006/relationships/slide" Target="slides/slide17.xml"/><Relationship Id="rId43" Type="http://schemas.openxmlformats.org/officeDocument/2006/relationships/font" Target="fonts/Constantia-boldItalic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Play-bold.fntdata"/><Relationship Id="rId16" Type="http://schemas.openxmlformats.org/officeDocument/2006/relationships/slide" Target="slides/slide12.xml"/><Relationship Id="rId38" Type="http://schemas.openxmlformats.org/officeDocument/2006/relationships/font" Target="fonts/Play-regular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TRUST God’s unfailing love.      The love of God is not going to let you fall.        The love of God is not going to let you fail.       Rom. 8 more than conquerors through His love.         Nothing can separate us from His love.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</a:pPr>
            <a:r>
              <a:rPr lang="en-US"/>
              <a:t>Suspend Judgement; 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</a:pPr>
            <a:r>
              <a:rPr lang="en-US"/>
              <a:t>2. Exercise Patience; 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</a:pPr>
            <a:r>
              <a:rPr lang="en-US"/>
              <a:t>3. Cultivate Childlike Curiosity; 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</a:pPr>
            <a:r>
              <a:rPr lang="en-US"/>
              <a:t>4. Trust God’s God You; 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AutoNum type="arabicPeriod"/>
            </a:pPr>
            <a:r>
              <a:rPr lang="en-US"/>
              <a:t>5. Practice Peace; </a:t>
            </a:r>
            <a:endParaRPr/>
          </a:p>
        </p:txBody>
      </p:sp>
      <p:sp>
        <p:nvSpPr>
          <p:cNvPr id="206" name="Google Shape;206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California state lawmakers have introduced a series of bills aimed at providing reparations to Black Americans who have been adversely affected by systemic racism.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proposed measures include the restoration of property previously seized through racially-biased eminent domain cases and the allocation of state funding to specific groups.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legislative package represents the first-of-its-kind initiative in the nation and is the outcome of extensive research and discussions, including the issuance of a 111-page recommendation report by a task force last year.</a:t>
            </a:r>
            <a:endParaRPr/>
          </a:p>
        </p:txBody>
      </p:sp>
      <p:sp>
        <p:nvSpPr>
          <p:cNvPr id="217" name="Google Shape;217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34" name="Google Shape;34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4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4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4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4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hyperlink" Target="https://bit.ly/zoomnation" TargetMode="External"/><Relationship Id="rId5" Type="http://schemas.openxmlformats.org/officeDocument/2006/relationships/image" Target="../media/image16.png"/><Relationship Id="rId6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Relationship Id="rId4" Type="http://schemas.openxmlformats.org/officeDocument/2006/relationships/hyperlink" Target="https://bit.ly/zoomnation" TargetMode="External"/><Relationship Id="rId5" Type="http://schemas.openxmlformats.org/officeDocument/2006/relationships/image" Target="../media/image16.png"/><Relationship Id="rId6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Relationship Id="rId4" Type="http://schemas.openxmlformats.org/officeDocument/2006/relationships/image" Target="../media/image4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Relationship Id="rId4" Type="http://schemas.openxmlformats.org/officeDocument/2006/relationships/image" Target="../media/image23.jpg"/><Relationship Id="rId5" Type="http://schemas.openxmlformats.org/officeDocument/2006/relationships/image" Target="../media/image4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9.png"/><Relationship Id="rId4" Type="http://schemas.openxmlformats.org/officeDocument/2006/relationships/image" Target="../media/image44.png"/><Relationship Id="rId5" Type="http://schemas.openxmlformats.org/officeDocument/2006/relationships/image" Target="../media/image4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0.png"/><Relationship Id="rId4" Type="http://schemas.openxmlformats.org/officeDocument/2006/relationships/image" Target="../media/image4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1589" y="0"/>
            <a:ext cx="12188825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12188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2823210" y="4647076"/>
            <a:ext cx="6926580" cy="800219"/>
          </a:xfrm>
          <a:prstGeom prst="rect">
            <a:avLst/>
          </a:prstGeom>
          <a:solidFill>
            <a:srgbClr val="FED53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 u="sng">
                <a:solidFill>
                  <a:srgbClr val="032C4B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https://bit.ly/zoomnation</a:t>
            </a:r>
            <a:endParaRPr b="1" sz="100">
              <a:solidFill>
                <a:srgbClr val="032C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">
              <a:solidFill>
                <a:srgbClr val="032C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">
              <a:solidFill>
                <a:srgbClr val="032C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42900" y="4460833"/>
            <a:ext cx="3509010" cy="1664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37310" y="5553501"/>
            <a:ext cx="3200400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03970" y="4620968"/>
            <a:ext cx="3627753" cy="1836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6"/>
          <p:cNvSpPr/>
          <p:nvPr/>
        </p:nvSpPr>
        <p:spPr>
          <a:xfrm flipH="1" rot="-5400000">
            <a:off x="2666617" y="-2666188"/>
            <a:ext cx="6858000" cy="12191233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0A3041"/>
              </a:gs>
            </a:gsLst>
            <a:lin ang="12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6"/>
          <p:cNvSpPr/>
          <p:nvPr/>
        </p:nvSpPr>
        <p:spPr>
          <a:xfrm flipH="1" rot="10800000">
            <a:off x="-2311" y="0"/>
            <a:ext cx="9070846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6"/>
          <p:cNvSpPr/>
          <p:nvPr/>
        </p:nvSpPr>
        <p:spPr>
          <a:xfrm flipH="1" rot="-5400000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rgbClr val="D86CCC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16"/>
          <p:cNvPicPr preferRelativeResize="0"/>
          <p:nvPr/>
        </p:nvPicPr>
        <p:blipFill rotWithShape="1">
          <a:blip r:embed="rId3">
            <a:alphaModFix/>
          </a:blip>
          <a:srcRect b="16507" l="0" r="0" t="4537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25940" y="242379"/>
            <a:ext cx="3407889" cy="2483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praying with her hands together&#10;&#10;AI-generated content may be incorrect." id="192" name="Google Shape;192;p17"/>
          <p:cNvPicPr preferRelativeResize="0"/>
          <p:nvPr/>
        </p:nvPicPr>
        <p:blipFill rotWithShape="1">
          <a:blip r:embed="rId3">
            <a:alphaModFix/>
          </a:blip>
          <a:srcRect b="2712" l="0" r="0" t="0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7"/>
          <p:cNvSpPr/>
          <p:nvPr/>
        </p:nvSpPr>
        <p:spPr>
          <a:xfrm>
            <a:off x="1270063" y="3429000"/>
            <a:ext cx="9651873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 cap="none">
                <a:solidFill>
                  <a:srgbClr val="F6C5AB"/>
                </a:solidFill>
                <a:latin typeface="Arial"/>
                <a:ea typeface="Arial"/>
                <a:cs typeface="Arial"/>
                <a:sym typeface="Arial"/>
              </a:rPr>
              <a:t>The Prayers of the Righteous…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400" cap="none">
              <a:solidFill>
                <a:srgbClr val="F6C5A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61437"/>
            <a:ext cx="3407959" cy="2481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t/>
            </a:r>
            <a:endParaRPr/>
          </a:p>
        </p:txBody>
      </p:sp>
      <p:sp>
        <p:nvSpPr>
          <p:cNvPr id="201" name="Google Shape;201;p1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202" name="Google Shape;20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9"/>
          <p:cNvSpPr txBox="1"/>
          <p:nvPr/>
        </p:nvSpPr>
        <p:spPr>
          <a:xfrm>
            <a:off x="1576" y="-247000"/>
            <a:ext cx="12188700" cy="15400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9"/>
          <p:cNvSpPr txBox="1"/>
          <p:nvPr/>
        </p:nvSpPr>
        <p:spPr>
          <a:xfrm>
            <a:off x="8382000" y="5676899"/>
            <a:ext cx="1371600" cy="36933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9"/>
          <p:cNvSpPr txBox="1"/>
          <p:nvPr/>
        </p:nvSpPr>
        <p:spPr>
          <a:xfrm>
            <a:off x="-64532" y="185446"/>
            <a:ext cx="956309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r>
              <a:rPr b="1" baseline="30000" lang="en-US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1" lang="en-US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Reunion – April 3- 5, 2026</a:t>
            </a:r>
            <a:endParaRPr/>
          </a:p>
        </p:txBody>
      </p:sp>
      <p:pic>
        <p:nvPicPr>
          <p:cNvPr descr="A blue and yellow logo" id="211" name="Google Shape;21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1" y="198145"/>
            <a:ext cx="3808412" cy="262125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9"/>
          <p:cNvSpPr txBox="1"/>
          <p:nvPr/>
        </p:nvSpPr>
        <p:spPr>
          <a:xfrm>
            <a:off x="2819401" y="1201888"/>
            <a:ext cx="526465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Registered w/ Deposit</a:t>
            </a:r>
            <a:endParaRPr/>
          </a:p>
        </p:txBody>
      </p:sp>
      <p:sp>
        <p:nvSpPr>
          <p:cNvPr id="213" name="Google Shape;213;p19"/>
          <p:cNvSpPr txBox="1"/>
          <p:nvPr/>
        </p:nvSpPr>
        <p:spPr>
          <a:xfrm>
            <a:off x="179075" y="2578399"/>
            <a:ext cx="11582400" cy="44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Ivan Allston, James Benjamin, Brenda (Huley) Brame, Joe Follette, Melody Germany, Deanna Guthrie, James Harris, Pam Harraway, Melvin Hardy, Princess Hawk, Nia Henley, Lynda Hodges, Marecha Jackson,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Robin Langley, Pat Lennox, Charlene Lester, Christel Lobbins, Calvin Mann, Sharon Robles, Juanita Parker Smith, Lisa Stone, Nosakhere Thomas, Chevelle Watson, Sherrell Bihm, Cheryl Joseph-Sonceau, Ellis Sheppard, Phyllis Winston-Dyer, Jacqueline (Mitchell) Adiele, Sherry Allen, Deloris Washington, Cleveland Hobdy, Yehoyada Mbangukira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- </a:t>
            </a:r>
            <a:r>
              <a:rPr b="1" lang="en-US" sz="2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rPr>
              <a:t>32 - 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/>
          <p:nvPr/>
        </p:nvSpPr>
        <p:spPr>
          <a:xfrm>
            <a:off x="1589" y="0"/>
            <a:ext cx="12212637" cy="7017306"/>
          </a:xfrm>
          <a:prstGeom prst="rect">
            <a:avLst/>
          </a:prstGeom>
          <a:solidFill>
            <a:srgbClr val="0033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b="1514" l="2490" r="0" t="0"/>
          <a:stretch/>
        </p:blipFill>
        <p:spPr>
          <a:xfrm>
            <a:off x="556895" y="778515"/>
            <a:ext cx="4885372" cy="4953000"/>
          </a:xfrm>
          <a:prstGeom prst="rect">
            <a:avLst/>
          </a:prstGeom>
          <a:solidFill>
            <a:srgbClr val="CBDAC3"/>
          </a:solidFill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 rot="-2901429">
            <a:off x="5176069" y="1769953"/>
            <a:ext cx="6699784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What’s up?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What’s your city?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What’s the weather?</a:t>
            </a:r>
            <a:endParaRPr/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1200" y="433053"/>
            <a:ext cx="2133600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 txBox="1"/>
          <p:nvPr/>
        </p:nvSpPr>
        <p:spPr>
          <a:xfrm>
            <a:off x="370682" y="5819777"/>
            <a:ext cx="525779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Cloudy</a:t>
            </a:r>
            <a:r>
              <a:rPr b="1" lang="en-US" sz="2400">
                <a:solidFill>
                  <a:srgbClr val="FFE200"/>
                </a:solidFill>
                <a:latin typeface="Arial"/>
                <a:ea typeface="Arial"/>
                <a:cs typeface="Arial"/>
                <a:sym typeface="Arial"/>
              </a:rPr>
              <a:t> |</a:t>
            </a:r>
            <a:r>
              <a:rPr b="1" lang="en-US" sz="1800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34/53</a:t>
            </a:r>
            <a:r>
              <a:rPr b="1"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°</a:t>
            </a:r>
            <a:r>
              <a:rPr b="1" lang="en-US" sz="2400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US" sz="2400">
                <a:solidFill>
                  <a:srgbClr val="FFE200"/>
                </a:solidFill>
                <a:latin typeface="Arial"/>
                <a:ea typeface="Arial"/>
                <a:cs typeface="Arial"/>
                <a:sym typeface="Arial"/>
              </a:rPr>
              <a:t>| </a:t>
            </a:r>
            <a:r>
              <a:rPr b="1" lang="en-US" sz="2400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Huntsville, AL</a:t>
            </a:r>
            <a:endParaRPr b="1" sz="1800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13919" y="3898797"/>
            <a:ext cx="4111884" cy="3118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 txBox="1"/>
          <p:nvPr/>
        </p:nvSpPr>
        <p:spPr>
          <a:xfrm>
            <a:off x="1588" y="-9970"/>
            <a:ext cx="12178093" cy="5293757"/>
          </a:xfrm>
          <a:prstGeom prst="rect">
            <a:avLst/>
          </a:prstGeom>
          <a:solidFill>
            <a:srgbClr val="080A2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7" y="-9971"/>
            <a:ext cx="121538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0"/>
          <p:cNvSpPr/>
          <p:nvPr/>
        </p:nvSpPr>
        <p:spPr>
          <a:xfrm rot="-2180676">
            <a:off x="163820" y="368021"/>
            <a:ext cx="1973617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6C5AB"/>
                </a:solidFill>
                <a:latin typeface="Arial"/>
                <a:ea typeface="Arial"/>
                <a:cs typeface="Arial"/>
                <a:sym typeface="Arial"/>
              </a:rPr>
              <a:t>Diamond </a:t>
            </a:r>
            <a:br>
              <a:rPr b="1" lang="en-US" sz="3200">
                <a:solidFill>
                  <a:srgbClr val="F6C5AB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3200">
                <a:solidFill>
                  <a:srgbClr val="F6C5AB"/>
                </a:solidFill>
                <a:latin typeface="Arial"/>
                <a:ea typeface="Arial"/>
                <a:cs typeface="Arial"/>
                <a:sym typeface="Arial"/>
              </a:rPr>
              <a:t>Jubilee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1"/>
          <p:cNvSpPr txBox="1"/>
          <p:nvPr/>
        </p:nvSpPr>
        <p:spPr>
          <a:xfrm>
            <a:off x="1589" y="0"/>
            <a:ext cx="12188825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12188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1"/>
          <p:cNvSpPr txBox="1"/>
          <p:nvPr/>
        </p:nvSpPr>
        <p:spPr>
          <a:xfrm>
            <a:off x="2823210" y="4647076"/>
            <a:ext cx="6926580" cy="800219"/>
          </a:xfrm>
          <a:prstGeom prst="rect">
            <a:avLst/>
          </a:prstGeom>
          <a:solidFill>
            <a:srgbClr val="FED53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 u="sng">
                <a:solidFill>
                  <a:srgbClr val="032C4B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https://bit.ly/zoomnation</a:t>
            </a:r>
            <a:endParaRPr b="1" sz="100">
              <a:solidFill>
                <a:srgbClr val="032C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">
              <a:solidFill>
                <a:srgbClr val="032C4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">
              <a:solidFill>
                <a:srgbClr val="032C4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42900" y="4460833"/>
            <a:ext cx="3509010" cy="1664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37310" y="5553501"/>
            <a:ext cx="3200400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03970" y="4620968"/>
            <a:ext cx="3627753" cy="1836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85858" y="-252420"/>
            <a:ext cx="3810330" cy="2621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3"/>
          <p:cNvPicPr preferRelativeResize="0"/>
          <p:nvPr/>
        </p:nvPicPr>
        <p:blipFill rotWithShape="1">
          <a:blip r:embed="rId3">
            <a:alphaModFix/>
          </a:blip>
          <a:srcRect b="5678" l="0" r="2" t="0"/>
          <a:stretch/>
        </p:blipFill>
        <p:spPr>
          <a:xfrm>
            <a:off x="3882570" y="10"/>
            <a:ext cx="8309429" cy="6857990"/>
          </a:xfrm>
          <a:custGeom>
            <a:rect b="b" l="l" r="r" t="t"/>
            <a:pathLst>
              <a:path extrusionOk="0"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id="243" name="Google Shape;243;p23"/>
          <p:cNvGrpSpPr/>
          <p:nvPr/>
        </p:nvGrpSpPr>
        <p:grpSpPr>
          <a:xfrm>
            <a:off x="-2" y="-1"/>
            <a:ext cx="4581526" cy="6858002"/>
            <a:chOff x="-2" y="-1"/>
            <a:chExt cx="4581526" cy="6858002"/>
          </a:xfrm>
        </p:grpSpPr>
        <p:sp>
          <p:nvSpPr>
            <p:cNvPr id="244" name="Google Shape;244;p23"/>
            <p:cNvSpPr/>
            <p:nvPr/>
          </p:nvSpPr>
          <p:spPr>
            <a:xfrm>
              <a:off x="-2" y="-1"/>
              <a:ext cx="4572002" cy="6858002"/>
            </a:xfrm>
            <a:custGeom>
              <a:rect b="b" l="l" r="r" t="t"/>
              <a:pathLst>
                <a:path extrusionOk="0" h="6858002" w="4572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381000" rotWithShape="0" algn="ctr" dist="50800">
                <a:srgbClr val="000000">
                  <a:alpha val="9803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5" name="Google Shape;245;p23"/>
            <p:cNvGrpSpPr/>
            <p:nvPr/>
          </p:nvGrpSpPr>
          <p:grpSpPr>
            <a:xfrm>
              <a:off x="3697283" y="0"/>
              <a:ext cx="884241" cy="6858002"/>
              <a:chOff x="3697283" y="0"/>
              <a:chExt cx="884241" cy="6858002"/>
            </a:xfrm>
          </p:grpSpPr>
          <p:grpSp>
            <p:nvGrpSpPr>
              <p:cNvPr id="246" name="Google Shape;246;p23"/>
              <p:cNvGrpSpPr/>
              <p:nvPr/>
            </p:nvGrpSpPr>
            <p:grpSpPr>
              <a:xfrm>
                <a:off x="3697283" y="0"/>
                <a:ext cx="884241" cy="6858001"/>
                <a:chOff x="3697283" y="0"/>
                <a:chExt cx="884241" cy="6858001"/>
              </a:xfrm>
            </p:grpSpPr>
            <p:sp>
              <p:nvSpPr>
                <p:cNvPr id="247" name="Google Shape;247;p23"/>
                <p:cNvSpPr/>
                <p:nvPr/>
              </p:nvSpPr>
              <p:spPr>
                <a:xfrm flipH="1" rot="-5400000">
                  <a:off x="705641" y="2991642"/>
                  <a:ext cx="6858001" cy="874716"/>
                </a:xfrm>
                <a:custGeom>
                  <a:rect b="b" l="l" r="r" t="t"/>
                  <a:pathLst>
                    <a:path extrusionOk="0" h="874716" w="6858001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Google Shape;248;p23"/>
                <p:cNvSpPr/>
                <p:nvPr/>
              </p:nvSpPr>
              <p:spPr>
                <a:xfrm flipH="1" rot="-5400000">
                  <a:off x="715166" y="2991642"/>
                  <a:ext cx="6858001" cy="874716"/>
                </a:xfrm>
                <a:custGeom>
                  <a:rect b="b" l="l" r="r" t="t"/>
                  <a:pathLst>
                    <a:path extrusionOk="0" h="874716" w="6858001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9" name="Google Shape;249;p23"/>
              <p:cNvGrpSpPr/>
              <p:nvPr/>
            </p:nvGrpSpPr>
            <p:grpSpPr>
              <a:xfrm>
                <a:off x="3697283" y="1"/>
                <a:ext cx="884241" cy="6858001"/>
                <a:chOff x="3697283" y="0"/>
                <a:chExt cx="884241" cy="6858001"/>
              </a:xfrm>
            </p:grpSpPr>
            <p:sp>
              <p:nvSpPr>
                <p:cNvPr id="250" name="Google Shape;250;p23"/>
                <p:cNvSpPr/>
                <p:nvPr/>
              </p:nvSpPr>
              <p:spPr>
                <a:xfrm flipH="1" rot="-5400000">
                  <a:off x="705641" y="2991642"/>
                  <a:ext cx="6858001" cy="874716"/>
                </a:xfrm>
                <a:custGeom>
                  <a:rect b="b" l="l" r="r" t="t"/>
                  <a:pathLst>
                    <a:path extrusionOk="0" h="874716" w="6858001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blipFill rotWithShape="1">
                  <a:blip r:embed="rId4">
                    <a:alphaModFix amt="57000"/>
                  </a:blip>
                  <a:tile algn="tl" flip="none" tx="0" sx="100000" ty="0" sy="100000"/>
                </a:blip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23"/>
                <p:cNvSpPr/>
                <p:nvPr/>
              </p:nvSpPr>
              <p:spPr>
                <a:xfrm flipH="1" rot="-5400000">
                  <a:off x="715166" y="2991642"/>
                  <a:ext cx="6858001" cy="874716"/>
                </a:xfrm>
                <a:custGeom>
                  <a:rect b="b" l="l" r="r" t="t"/>
                  <a:pathLst>
                    <a:path extrusionOk="0" h="874716" w="6858001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blipFill rotWithShape="1">
                  <a:blip r:embed="rId4">
                    <a:alphaModFix amt="57000"/>
                  </a:blip>
                  <a:tile algn="tl" flip="none" tx="0" sx="100000" ty="0" sy="100000"/>
                </a:blip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252" name="Google Shape;252;p23"/>
          <p:cNvSpPr txBox="1"/>
          <p:nvPr/>
        </p:nvSpPr>
        <p:spPr>
          <a:xfrm>
            <a:off x="756356" y="1095022"/>
            <a:ext cx="22239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53" name="Google Shape;253;p23"/>
          <p:cNvSpPr txBox="1"/>
          <p:nvPr/>
        </p:nvSpPr>
        <p:spPr>
          <a:xfrm>
            <a:off x="464821" y="3287818"/>
            <a:ext cx="3241987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r>
              <a:rPr baseline="30000"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Birthday Party Gala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Ft. Lauderdale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July 18-21, 2025 </a:t>
            </a:r>
            <a:endParaRPr/>
          </a:p>
        </p:txBody>
      </p:sp>
      <p:pic>
        <p:nvPicPr>
          <p:cNvPr id="254" name="Google Shape;254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8577" y="289446"/>
            <a:ext cx="3810330" cy="2621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24"/>
          <p:cNvPicPr preferRelativeResize="0"/>
          <p:nvPr/>
        </p:nvPicPr>
        <p:blipFill rotWithShape="1">
          <a:blip r:embed="rId3">
            <a:alphaModFix/>
          </a:blip>
          <a:srcRect b="0" l="0" r="0" t="3993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8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25"/>
          <p:cNvSpPr/>
          <p:nvPr/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80B0E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9586" y="643467"/>
            <a:ext cx="3300870" cy="2475653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5"/>
          <p:cNvSpPr/>
          <p:nvPr/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80B0E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2267" y="3748194"/>
            <a:ext cx="3295508" cy="247163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5"/>
          <p:cNvSpPr/>
          <p:nvPr/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03550" y="650497"/>
            <a:ext cx="5292512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6"/>
          <p:cNvSpPr/>
          <p:nvPr/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000">
                <a:schemeClr val="accent1"/>
              </a:gs>
              <a:gs pos="78000">
                <a:srgbClr val="0A3041"/>
              </a:gs>
              <a:gs pos="100000">
                <a:srgbClr val="000000">
                  <a:alpha val="84705"/>
                </a:srgbClr>
              </a:gs>
            </a:gsLst>
            <a:lin ang="18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6"/>
          <p:cNvSpPr/>
          <p:nvPr/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rgbClr val="43AFE2">
                  <a:alpha val="29803"/>
                </a:srgbClr>
              </a:gs>
              <a:gs pos="100000">
                <a:srgbClr val="000000">
                  <a:alpha val="43921"/>
                </a:srgbClr>
              </a:gs>
            </a:gsLst>
            <a:lin ang="4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6"/>
          <p:cNvSpPr/>
          <p:nvPr/>
        </p:nvSpPr>
        <p:spPr>
          <a:xfrm flipH="1" rot="5400000">
            <a:off x="4063179" y="-33131"/>
            <a:ext cx="6857999" cy="6923403"/>
          </a:xfrm>
          <a:prstGeom prst="rect">
            <a:avLst/>
          </a:prstGeom>
          <a:gradFill>
            <a:gsLst>
              <a:gs pos="0">
                <a:srgbClr val="43AFE2">
                  <a:alpha val="0"/>
                </a:srgbClr>
              </a:gs>
              <a:gs pos="56000">
                <a:srgbClr val="43AFE2">
                  <a:alpha val="0"/>
                </a:srgb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26"/>
          <p:cNvPicPr preferRelativeResize="0"/>
          <p:nvPr/>
        </p:nvPicPr>
        <p:blipFill rotWithShape="1">
          <a:blip r:embed="rId3">
            <a:alphaModFix/>
          </a:blip>
          <a:srcRect b="9459" l="0" r="0" t="2027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27"/>
          <p:cNvPicPr preferRelativeResize="0"/>
          <p:nvPr/>
        </p:nvPicPr>
        <p:blipFill rotWithShape="1">
          <a:blip r:embed="rId3">
            <a:alphaModFix/>
          </a:blip>
          <a:srcRect b="22600" l="0" r="0" t="4434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8"/>
          <p:cNvSpPr/>
          <p:nvPr/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000">
                <a:schemeClr val="accent1"/>
              </a:gs>
              <a:gs pos="78000">
                <a:srgbClr val="0A3041"/>
              </a:gs>
              <a:gs pos="100000">
                <a:srgbClr val="000000">
                  <a:alpha val="84705"/>
                </a:srgbClr>
              </a:gs>
            </a:gsLst>
            <a:lin ang="18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8"/>
          <p:cNvSpPr/>
          <p:nvPr/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rgbClr val="43AFE2">
                  <a:alpha val="29803"/>
                </a:srgbClr>
              </a:gs>
              <a:gs pos="100000">
                <a:srgbClr val="000000">
                  <a:alpha val="43921"/>
                </a:srgbClr>
              </a:gs>
            </a:gsLst>
            <a:lin ang="4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8"/>
          <p:cNvSpPr/>
          <p:nvPr/>
        </p:nvSpPr>
        <p:spPr>
          <a:xfrm flipH="1" rot="5400000">
            <a:off x="4063179" y="-33131"/>
            <a:ext cx="6857999" cy="6923403"/>
          </a:xfrm>
          <a:prstGeom prst="rect">
            <a:avLst/>
          </a:prstGeom>
          <a:gradFill>
            <a:gsLst>
              <a:gs pos="0">
                <a:srgbClr val="43AFE2">
                  <a:alpha val="0"/>
                </a:srgbClr>
              </a:gs>
              <a:gs pos="56000">
                <a:srgbClr val="43AFE2">
                  <a:alpha val="0"/>
                </a:srgb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28"/>
          <p:cNvPicPr preferRelativeResize="0"/>
          <p:nvPr/>
        </p:nvPicPr>
        <p:blipFill rotWithShape="1">
          <a:blip r:embed="rId3">
            <a:alphaModFix/>
          </a:blip>
          <a:srcRect b="29729" l="0" r="0" t="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p29"/>
          <p:cNvPicPr preferRelativeResize="0"/>
          <p:nvPr/>
        </p:nvPicPr>
        <p:blipFill rotWithShape="1">
          <a:blip r:embed="rId3">
            <a:alphaModFix/>
          </a:blip>
          <a:srcRect b="5523" l="0" r="0" t="21511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>
            <p:ph type="ctrTitle"/>
          </p:nvPr>
        </p:nvSpPr>
        <p:spPr>
          <a:xfrm>
            <a:off x="1676400" y="362396"/>
            <a:ext cx="101346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Play"/>
              <a:buNone/>
            </a:pPr>
            <a:r>
              <a:rPr b="1" lang="en-US" sz="8000"/>
              <a:t>Elder Philip</a:t>
            </a:r>
            <a:endParaRPr/>
          </a:p>
        </p:txBody>
      </p:sp>
      <p:sp>
        <p:nvSpPr>
          <p:cNvPr id="109" name="Google Shape;109;p3"/>
          <p:cNvSpPr txBox="1"/>
          <p:nvPr>
            <p:ph idx="1" type="subTitle"/>
          </p:nvPr>
        </p:nvSpPr>
        <p:spPr>
          <a:xfrm>
            <a:off x="1828801" y="1905000"/>
            <a:ext cx="9141619" cy="886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US"/>
              <a:t>Your Hearts Desire From His Open Hand</a:t>
            </a:r>
            <a:endParaRPr/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39400" y="5715000"/>
            <a:ext cx="1430544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4">
            <a:alphaModFix/>
          </a:blip>
          <a:srcRect b="5613" l="0" r="0" t="0"/>
          <a:stretch/>
        </p:blipFill>
        <p:spPr>
          <a:xfrm>
            <a:off x="1981200" y="2975940"/>
            <a:ext cx="8229600" cy="3519665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88" y="0"/>
            <a:ext cx="12188825" cy="6858000"/>
          </a:xfrm>
          <a:prstGeom prst="rect">
            <a:avLst/>
          </a:prstGeom>
          <a:solidFill>
            <a:srgbClr val="ECECEC"/>
          </a:solidFill>
          <a:ln cap="rnd" cmpd="sng" w="1905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0000" rotWithShape="0" algn="tl">
              <a:srgbClr val="000000">
                <a:alpha val="40784"/>
              </a:srgbClr>
            </a:outerShdw>
          </a:effectLst>
        </p:spPr>
      </p:pic>
      <p:sp>
        <p:nvSpPr>
          <p:cNvPr id="113" name="Google Shape;113;p3"/>
          <p:cNvSpPr txBox="1"/>
          <p:nvPr/>
        </p:nvSpPr>
        <p:spPr>
          <a:xfrm>
            <a:off x="6628607" y="4564440"/>
            <a:ext cx="457200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Prayer</a:t>
            </a:r>
            <a:endParaRPr/>
          </a:p>
        </p:txBody>
      </p:sp>
      <p:pic>
        <p:nvPicPr>
          <p:cNvPr id="114" name="Google Shape;114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20728" y="118425"/>
            <a:ext cx="3804234" cy="2615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30"/>
          <p:cNvSpPr/>
          <p:nvPr/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2000">
                <a:schemeClr val="accent1"/>
              </a:gs>
              <a:gs pos="78000">
                <a:srgbClr val="0A3041"/>
              </a:gs>
              <a:gs pos="100000">
                <a:srgbClr val="000000">
                  <a:alpha val="84705"/>
                </a:srgbClr>
              </a:gs>
            </a:gsLst>
            <a:lin ang="18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0"/>
          <p:cNvSpPr/>
          <p:nvPr/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rgbClr val="43AFE2">
                  <a:alpha val="29803"/>
                </a:srgbClr>
              </a:gs>
              <a:gs pos="100000">
                <a:srgbClr val="000000">
                  <a:alpha val="43921"/>
                </a:srgbClr>
              </a:gs>
            </a:gsLst>
            <a:lin ang="4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30"/>
          <p:cNvSpPr/>
          <p:nvPr/>
        </p:nvSpPr>
        <p:spPr>
          <a:xfrm flipH="1" rot="5400000">
            <a:off x="4063179" y="-33131"/>
            <a:ext cx="6857999" cy="6923403"/>
          </a:xfrm>
          <a:prstGeom prst="rect">
            <a:avLst/>
          </a:prstGeom>
          <a:gradFill>
            <a:gsLst>
              <a:gs pos="0">
                <a:srgbClr val="43AFE2">
                  <a:alpha val="0"/>
                </a:srgbClr>
              </a:gs>
              <a:gs pos="56000">
                <a:srgbClr val="43AFE2">
                  <a:alpha val="0"/>
                </a:srgb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Google Shape;310;p30"/>
          <p:cNvPicPr preferRelativeResize="0"/>
          <p:nvPr/>
        </p:nvPicPr>
        <p:blipFill rotWithShape="1">
          <a:blip r:embed="rId3">
            <a:alphaModFix/>
          </a:blip>
          <a:srcRect b="39596" l="0" r="0" t="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1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31"/>
          <p:cNvPicPr preferRelativeResize="0"/>
          <p:nvPr/>
        </p:nvPicPr>
        <p:blipFill rotWithShape="1">
          <a:blip r:embed="rId3">
            <a:alphaModFix/>
          </a:blip>
          <a:srcRect b="18546" l="0" r="-2" t="0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1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31"/>
          <p:cNvPicPr preferRelativeResize="0"/>
          <p:nvPr/>
        </p:nvPicPr>
        <p:blipFill rotWithShape="1">
          <a:blip r:embed="rId4">
            <a:alphaModFix/>
          </a:blip>
          <a:srcRect b="18546" l="0" r="-2" t="0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32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p32"/>
          <p:cNvPicPr preferRelativeResize="0"/>
          <p:nvPr/>
        </p:nvPicPr>
        <p:blipFill rotWithShape="1">
          <a:blip r:embed="rId3">
            <a:alphaModFix/>
          </a:blip>
          <a:srcRect b="-1" l="22074" r="8863" t="0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2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p32"/>
          <p:cNvPicPr preferRelativeResize="0"/>
          <p:nvPr/>
        </p:nvPicPr>
        <p:blipFill rotWithShape="1">
          <a:blip r:embed="rId4">
            <a:alphaModFix/>
          </a:blip>
          <a:srcRect b="21463" l="0" r="-1" t="15276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t/>
            </a:r>
            <a:endParaRPr/>
          </a:p>
        </p:txBody>
      </p:sp>
      <p:sp>
        <p:nvSpPr>
          <p:cNvPr id="335" name="Google Shape;335;p3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336" name="Google Shape;33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8" y="-36314"/>
            <a:ext cx="12266612" cy="689431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4"/>
          <p:cNvSpPr txBox="1"/>
          <p:nvPr>
            <p:ph idx="1" type="subTitle"/>
          </p:nvPr>
        </p:nvSpPr>
        <p:spPr>
          <a:xfrm>
            <a:off x="457200" y="579120"/>
            <a:ext cx="7543800" cy="886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A80F"/>
              </a:buClr>
              <a:buSzPts val="4400"/>
              <a:buNone/>
            </a:pPr>
            <a:r>
              <a:rPr b="1" lang="en-US" sz="4400">
                <a:solidFill>
                  <a:srgbClr val="F9A80F"/>
                </a:solidFill>
              </a:rPr>
              <a:t>PROMPT: </a:t>
            </a:r>
            <a:r>
              <a:rPr b="1" lang="en-US" sz="4400">
                <a:solidFill>
                  <a:srgbClr val="68A50C"/>
                </a:solidFill>
              </a:rPr>
              <a:t>What </a:t>
            </a:r>
            <a:r>
              <a:rPr b="1" lang="en-US" sz="4400">
                <a:solidFill>
                  <a:schemeClr val="lt1"/>
                </a:solidFill>
              </a:rPr>
              <a:t>aspect </a:t>
            </a:r>
            <a:r>
              <a:rPr b="1" lang="en-US" sz="4400">
                <a:solidFill>
                  <a:srgbClr val="68A50C"/>
                </a:solidFill>
              </a:rPr>
              <a:t>of  </a:t>
            </a:r>
            <a:r>
              <a:rPr b="1" lang="en-US" sz="4400">
                <a:solidFill>
                  <a:srgbClr val="196805"/>
                </a:solidFill>
              </a:rPr>
              <a:t> </a:t>
            </a:r>
            <a:r>
              <a:rPr b="1" lang="en-US" sz="4400">
                <a:solidFill>
                  <a:srgbClr val="F9A80F"/>
                </a:solidFill>
              </a:rPr>
              <a:t>winter </a:t>
            </a:r>
            <a:r>
              <a:rPr b="1" lang="en-US" sz="4400">
                <a:solidFill>
                  <a:srgbClr val="68A50C"/>
                </a:solidFill>
              </a:rPr>
              <a:t>do </a:t>
            </a:r>
            <a:r>
              <a:rPr b="1" lang="en-US" sz="4400">
                <a:solidFill>
                  <a:schemeClr val="lt1"/>
                </a:solidFill>
              </a:rPr>
              <a:t>like </a:t>
            </a:r>
            <a:r>
              <a:rPr b="1" lang="en-US" sz="4400">
                <a:solidFill>
                  <a:srgbClr val="F9A80F"/>
                </a:solidFill>
              </a:rPr>
              <a:t>the</a:t>
            </a:r>
            <a:r>
              <a:rPr b="1" lang="en-US" sz="4400">
                <a:solidFill>
                  <a:srgbClr val="196805"/>
                </a:solidFill>
              </a:rPr>
              <a:t> </a:t>
            </a:r>
            <a:r>
              <a:rPr b="1" lang="en-US" sz="4400">
                <a:solidFill>
                  <a:srgbClr val="68A50C"/>
                </a:solidFill>
              </a:rPr>
              <a:t>most</a:t>
            </a:r>
            <a:r>
              <a:rPr b="1" lang="en-US" sz="4400">
                <a:solidFill>
                  <a:schemeClr val="lt1"/>
                </a:solidFill>
              </a:rPr>
              <a:t>?</a:t>
            </a:r>
            <a:endParaRPr/>
          </a:p>
        </p:txBody>
      </p:sp>
      <p:pic>
        <p:nvPicPr>
          <p:cNvPr descr="A blue and yellow logo&#10;&#10;AI-generated content may be incorrect." id="121" name="Google Shape;12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96201" y="3581400"/>
            <a:ext cx="4494213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2025-12-05T18:45:05Z</dcterms:created>
  <dc:creator>Dr. D.C. Nosakhere Thomas</dc:creator>
</cp:coreProperties>
</file>